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7010400" y="2052960"/>
            <a:ext cx="1981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3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 b="0" i="0" sz="19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0" lvl="1" marL="457200" marR="0" rtl="0" algn="ctr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ymbol"/>
              <a:buNone/>
              <a:defRPr b="0" i="0" sz="1800" u="none" cap="none" strike="noStrike">
                <a:solidFill>
                  <a:srgbClr val="888888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0" lvl="2" marL="914400" marR="0" rtl="0" algn="ctr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ymbol"/>
              <a:buNone/>
              <a:defRPr b="0" i="0" sz="1600" u="none" cap="none" strike="noStrike">
                <a:solidFill>
                  <a:srgbClr val="888888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0" lvl="3" marL="1371600" marR="0" rtl="0" algn="ctr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ymbol"/>
              <a:buNone/>
              <a:defRPr b="0" i="0" sz="1400" u="none" cap="none" strike="noStrike">
                <a:solidFill>
                  <a:srgbClr val="888888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0" lvl="4" marL="1828800" marR="0" rtl="0" algn="ctr">
              <a:spcBef>
                <a:spcPts val="26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ymbol"/>
              <a:buNone/>
              <a:defRPr b="0" i="0" sz="1300" u="none" cap="none" strike="noStrike">
                <a:solidFill>
                  <a:srgbClr val="888888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0" lvl="5" marL="2286000" marR="0" rtl="0" algn="ctr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None/>
              <a:defRPr b="0" i="0" sz="1200" u="none" cap="none" strike="noStrike">
                <a:solidFill>
                  <a:srgbClr val="888888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0" lvl="6" marL="2743200" marR="0" rtl="0" algn="ctr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ymbol"/>
              <a:buNone/>
              <a:defRPr b="0" i="0" sz="1200" u="none" cap="none" strike="noStrike">
                <a:solidFill>
                  <a:srgbClr val="888888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0" lvl="7" marL="3200400" marR="0" rtl="0" algn="ctr"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ymbol"/>
              <a:buNone/>
              <a:defRPr b="0" i="0" sz="1200" u="none" cap="none" strike="noStrike">
                <a:solidFill>
                  <a:srgbClr val="888888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0" lvl="8" marL="3657600" marR="0" rtl="0" algn="ctr">
              <a:spcBef>
                <a:spcPts val="24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ymbol"/>
              <a:buNone/>
              <a:defRPr b="0" i="0" sz="1200" u="none" cap="none" strike="noStrike">
                <a:solidFill>
                  <a:srgbClr val="888888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type="title"/>
          </p:nvPr>
        </p:nvSpPr>
        <p:spPr>
          <a:xfrm>
            <a:off x="457200" y="2052960"/>
            <a:ext cx="6324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/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ce Sans Pro"/>
              <a:buNone/>
              <a:defRPr sz="3200" cap="non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 rot="5400000">
            <a:off x="2381242" y="-281171"/>
            <a:ext cx="4407408" cy="84078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◼"/>
              <a:defRPr sz="20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317500" lvl="1" marL="91440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ymbol"/>
              <a:buChar char="▪"/>
              <a:defRPr sz="18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317500" lvl="2" marL="1371600" rtl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ymbol"/>
              <a:buChar char="▪"/>
              <a:defRPr sz="16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ymbol"/>
              <a:buChar char="▪"/>
              <a:defRPr sz="14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317500" lvl="4" marL="2286000" rtl="0" algn="l">
              <a:spcBef>
                <a:spcPts val="26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ymbol"/>
              <a:buChar char="▪"/>
              <a:defRPr sz="13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317500" lvl="5" marL="274320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▪"/>
              <a:defRPr sz="12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317500" lvl="6" marL="3200400" rtl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ymbol"/>
              <a:buChar char="▪"/>
              <a:defRPr sz="12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317500" lvl="7" marL="3657600" rtl="0" algn="l"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ymbol"/>
              <a:buChar char="▪"/>
              <a:defRPr sz="12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317500" lvl="8" marL="4114800" rtl="0" algn="l">
              <a:spcBef>
                <a:spcPts val="24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ymbol"/>
              <a:buChar char="▪"/>
              <a:defRPr sz="12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87" name="Google Shape;87;p11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88" name="Google Shape;88;p11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12" type="sldNum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92" name="Google Shape;92;p12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93" name="Google Shape;93;p12"/>
          <p:cNvSpPr txBox="1"/>
          <p:nvPr>
            <p:ph type="title"/>
          </p:nvPr>
        </p:nvSpPr>
        <p:spPr>
          <a:xfrm rot="5400000">
            <a:off x="5075237" y="2362201"/>
            <a:ext cx="5851525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ce Sans Pro"/>
              <a:buNone/>
              <a:defRPr sz="3200" cap="non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◼"/>
              <a:defRPr sz="20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317500" lvl="1" marL="91440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ymbol"/>
              <a:buChar char="▪"/>
              <a:defRPr sz="18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317500" lvl="2" marL="1371600" rtl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ymbol"/>
              <a:buChar char="▪"/>
              <a:defRPr sz="16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ymbol"/>
              <a:buChar char="▪"/>
              <a:defRPr sz="14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317500" lvl="4" marL="2286000" rtl="0" algn="l">
              <a:spcBef>
                <a:spcPts val="26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ymbol"/>
              <a:buChar char="▪"/>
              <a:defRPr sz="13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317500" lvl="5" marL="274320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▪"/>
              <a:defRPr sz="12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317500" lvl="6" marL="3200400" rtl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ymbol"/>
              <a:buChar char="▪"/>
              <a:defRPr sz="12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317500" lvl="7" marL="3657600" rtl="0" algn="l"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ymbol"/>
              <a:buChar char="▪"/>
              <a:defRPr sz="12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317500" lvl="8" marL="4114800" rtl="0" algn="l">
              <a:spcBef>
                <a:spcPts val="24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ymbol"/>
              <a:buChar char="▪"/>
              <a:defRPr sz="12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95" name="Google Shape;95;p12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96" name="Google Shape;96;p12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idx="12" type="sldNum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" type="body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◼"/>
              <a:defRPr sz="20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317500" lvl="1" marL="91440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ymbol"/>
              <a:buChar char="▪"/>
              <a:defRPr sz="18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317500" lvl="2" marL="1371600" rtl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ymbol"/>
              <a:buChar char="▪"/>
              <a:defRPr sz="16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317500" lvl="3" marL="1828800" rtl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ymbol"/>
              <a:buChar char="▪"/>
              <a:defRPr sz="14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317500" lvl="4" marL="2286000" rtl="0" algn="l">
              <a:spcBef>
                <a:spcPts val="26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ymbol"/>
              <a:buChar char="▪"/>
              <a:defRPr sz="13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317500" lvl="5" marL="274320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▪"/>
              <a:defRPr sz="12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317500" lvl="6" marL="3200400" rtl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ymbol"/>
              <a:buChar char="▪"/>
              <a:defRPr sz="12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317500" lvl="7" marL="3657600" rtl="0" algn="l"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ymbol"/>
              <a:buChar char="▪"/>
              <a:defRPr sz="12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317500" lvl="8" marL="4114800" rtl="0" algn="l">
              <a:spcBef>
                <a:spcPts val="24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ymbol"/>
              <a:buChar char="▪"/>
              <a:defRPr sz="1200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3"/>
          <p:cNvSpPr txBox="1"/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ce Sans Pro"/>
              <a:buNone/>
              <a:defRPr sz="3200" cap="non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7162799" y="2892277"/>
            <a:ext cx="1600201" cy="164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ce Sans Pro"/>
              <a:buNone/>
              <a:defRPr sz="2000">
                <a:solidFill>
                  <a:schemeClr val="lt2"/>
                </a:solidFill>
              </a:defRPr>
            </a:lvl1pPr>
            <a:lvl2pPr indent="-228600" lvl="1" marL="914400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Souce Sans Pro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Souce Sans Pro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Souce Sans Pro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>
              <a:spcBef>
                <a:spcPts val="2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Souce Sans Pro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Souce Sans Pro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Souce Sans Pro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Souce Sans Pro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Souce Sans Pro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381000" y="2892277"/>
            <a:ext cx="6324600" cy="164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idx="1" type="body"/>
          </p:nvPr>
        </p:nvSpPr>
        <p:spPr>
          <a:xfrm>
            <a:off x="457200" y="1719072"/>
            <a:ext cx="4038600" cy="4407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400"/>
              </a:spcBef>
              <a:spcAft>
                <a:spcPts val="0"/>
              </a:spcAft>
              <a:buSzPts val="1400"/>
              <a:buChar char="◼"/>
              <a:defRPr sz="2800"/>
            </a:lvl1pPr>
            <a:lvl2pPr indent="-317500" lvl="1" marL="914400" rtl="0">
              <a:spcBef>
                <a:spcPts val="360"/>
              </a:spcBef>
              <a:spcAft>
                <a:spcPts val="0"/>
              </a:spcAft>
              <a:buSzPts val="1400"/>
              <a:buChar char="▪"/>
              <a:defRPr sz="2400"/>
            </a:lvl2pPr>
            <a:lvl3pPr indent="-317500" lvl="2" marL="1371600" rtl="0">
              <a:spcBef>
                <a:spcPts val="320"/>
              </a:spcBef>
              <a:spcAft>
                <a:spcPts val="0"/>
              </a:spcAft>
              <a:buSzPts val="1400"/>
              <a:buChar char="▪"/>
              <a:defRPr sz="2000"/>
            </a:lvl3pPr>
            <a:lvl4pPr indent="-317500" lvl="3" marL="1828800" rtl="0">
              <a:spcBef>
                <a:spcPts val="280"/>
              </a:spcBef>
              <a:spcAft>
                <a:spcPts val="0"/>
              </a:spcAft>
              <a:buSzPts val="1400"/>
              <a:buChar char="▪"/>
              <a:defRPr sz="1800"/>
            </a:lvl4pPr>
            <a:lvl5pPr indent="-317500" lvl="4" marL="2286000" rtl="0">
              <a:spcBef>
                <a:spcPts val="260"/>
              </a:spcBef>
              <a:spcAft>
                <a:spcPts val="0"/>
              </a:spcAft>
              <a:buSzPts val="1400"/>
              <a:buChar char="▪"/>
              <a:defRPr sz="1800"/>
            </a:lvl5pPr>
            <a:lvl6pPr indent="-317500" lvl="5" marL="2743200" rtl="0">
              <a:spcBef>
                <a:spcPts val="240"/>
              </a:spcBef>
              <a:spcAft>
                <a:spcPts val="0"/>
              </a:spcAft>
              <a:buSzPts val="1400"/>
              <a:buChar char="▪"/>
              <a:defRPr sz="1800"/>
            </a:lvl6pPr>
            <a:lvl7pPr indent="-317500" lvl="6" marL="3200400" rtl="0">
              <a:spcBef>
                <a:spcPts val="240"/>
              </a:spcBef>
              <a:spcAft>
                <a:spcPts val="0"/>
              </a:spcAft>
              <a:buSzPts val="1400"/>
              <a:buChar char="▪"/>
              <a:defRPr sz="1800"/>
            </a:lvl7pPr>
            <a:lvl8pPr indent="-317500" lvl="7" marL="3657600" rtl="0">
              <a:spcBef>
                <a:spcPts val="240"/>
              </a:spcBef>
              <a:spcAft>
                <a:spcPts val="0"/>
              </a:spcAft>
              <a:buSzPts val="1400"/>
              <a:buChar char="▪"/>
              <a:defRPr sz="1800"/>
            </a:lvl8pPr>
            <a:lvl9pPr indent="-317500" lvl="8" marL="4114800" rtl="0">
              <a:spcBef>
                <a:spcPts val="240"/>
              </a:spcBef>
              <a:spcAft>
                <a:spcPts val="0"/>
              </a:spcAft>
              <a:buSzPts val="1400"/>
              <a:buChar char="▪"/>
              <a:defRPr sz="18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648200" y="1719072"/>
            <a:ext cx="4038600" cy="4407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400"/>
              </a:spcBef>
              <a:spcAft>
                <a:spcPts val="0"/>
              </a:spcAft>
              <a:buSzPts val="1400"/>
              <a:buChar char="◼"/>
              <a:defRPr sz="2800"/>
            </a:lvl1pPr>
            <a:lvl2pPr indent="-317500" lvl="1" marL="914400" rtl="0">
              <a:spcBef>
                <a:spcPts val="360"/>
              </a:spcBef>
              <a:spcAft>
                <a:spcPts val="0"/>
              </a:spcAft>
              <a:buSzPts val="1400"/>
              <a:buChar char="▪"/>
              <a:defRPr sz="2400"/>
            </a:lvl2pPr>
            <a:lvl3pPr indent="-317500" lvl="2" marL="1371600" rtl="0">
              <a:spcBef>
                <a:spcPts val="320"/>
              </a:spcBef>
              <a:spcAft>
                <a:spcPts val="0"/>
              </a:spcAft>
              <a:buSzPts val="1400"/>
              <a:buChar char="▪"/>
              <a:defRPr sz="2000"/>
            </a:lvl3pPr>
            <a:lvl4pPr indent="-317500" lvl="3" marL="1828800" rtl="0">
              <a:spcBef>
                <a:spcPts val="280"/>
              </a:spcBef>
              <a:spcAft>
                <a:spcPts val="0"/>
              </a:spcAft>
              <a:buSzPts val="1400"/>
              <a:buChar char="▪"/>
              <a:defRPr sz="1800"/>
            </a:lvl4pPr>
            <a:lvl5pPr indent="-317500" lvl="4" marL="2286000" rtl="0">
              <a:spcBef>
                <a:spcPts val="260"/>
              </a:spcBef>
              <a:spcAft>
                <a:spcPts val="0"/>
              </a:spcAft>
              <a:buSzPts val="1400"/>
              <a:buChar char="▪"/>
              <a:defRPr sz="1800"/>
            </a:lvl5pPr>
            <a:lvl6pPr indent="-317500" lvl="5" marL="2743200" rtl="0">
              <a:spcBef>
                <a:spcPts val="240"/>
              </a:spcBef>
              <a:spcAft>
                <a:spcPts val="0"/>
              </a:spcAft>
              <a:buSzPts val="1400"/>
              <a:buChar char="▪"/>
              <a:defRPr sz="1800"/>
            </a:lvl6pPr>
            <a:lvl7pPr indent="-317500" lvl="6" marL="3200400" rtl="0">
              <a:spcBef>
                <a:spcPts val="240"/>
              </a:spcBef>
              <a:spcAft>
                <a:spcPts val="0"/>
              </a:spcAft>
              <a:buSzPts val="1400"/>
              <a:buChar char="▪"/>
              <a:defRPr sz="1800"/>
            </a:lvl7pPr>
            <a:lvl8pPr indent="-317500" lvl="7" marL="3657600" rtl="0">
              <a:spcBef>
                <a:spcPts val="240"/>
              </a:spcBef>
              <a:spcAft>
                <a:spcPts val="0"/>
              </a:spcAft>
              <a:buSzPts val="1400"/>
              <a:buChar char="▪"/>
              <a:defRPr sz="1800"/>
            </a:lvl8pPr>
            <a:lvl9pPr indent="-317500" lvl="8" marL="4114800" rtl="0">
              <a:spcBef>
                <a:spcPts val="240"/>
              </a:spcBef>
              <a:spcAft>
                <a:spcPts val="0"/>
              </a:spcAft>
              <a:buSzPts val="1400"/>
              <a:buChar char="▪"/>
              <a:defRPr sz="1800"/>
            </a:lvl9pPr>
          </a:lstStyle>
          <a:p/>
        </p:txBody>
      </p:sp>
      <p:sp>
        <p:nvSpPr>
          <p:cNvPr id="42" name="Google Shape;42;p5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5"/>
          <p:cNvSpPr txBox="1"/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ce Sans Pro"/>
              <a:buNone/>
              <a:defRPr sz="3200" cap="non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57200" y="1722438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ce Sans Pro"/>
              <a:buNone/>
              <a:defRPr b="0" sz="2400">
                <a:solidFill>
                  <a:schemeClr val="dk2"/>
                </a:solidFill>
              </a:defRPr>
            </a:lvl1pPr>
            <a:lvl2pPr indent="-228600" lvl="1" marL="914400" rtl="0">
              <a:spcBef>
                <a:spcPts val="360"/>
              </a:spcBef>
              <a:spcAft>
                <a:spcPts val="0"/>
              </a:spcAft>
              <a:buSzPts val="1400"/>
              <a:buFont typeface="Souce Sans Pro"/>
              <a:buNone/>
              <a:defRPr b="1" sz="2000"/>
            </a:lvl2pPr>
            <a:lvl3pPr indent="-228600" lvl="2" marL="1371600" rtl="0">
              <a:spcBef>
                <a:spcPts val="320"/>
              </a:spcBef>
              <a:spcAft>
                <a:spcPts val="0"/>
              </a:spcAft>
              <a:buSzPts val="1400"/>
              <a:buFont typeface="Souce Sans Pro"/>
              <a:buNone/>
              <a:defRPr b="1" sz="1800"/>
            </a:lvl3pPr>
            <a:lvl4pPr indent="-228600" lvl="3" marL="1828800" rtl="0">
              <a:spcBef>
                <a:spcPts val="280"/>
              </a:spcBef>
              <a:spcAft>
                <a:spcPts val="0"/>
              </a:spcAft>
              <a:buSzPts val="1400"/>
              <a:buFont typeface="Souce Sans Pro"/>
              <a:buNone/>
              <a:defRPr b="1" sz="1600"/>
            </a:lvl4pPr>
            <a:lvl5pPr indent="-228600" lvl="4" marL="2286000" rtl="0">
              <a:spcBef>
                <a:spcPts val="260"/>
              </a:spcBef>
              <a:spcAft>
                <a:spcPts val="0"/>
              </a:spcAft>
              <a:buSzPts val="1400"/>
              <a:buFont typeface="Souce Sans Pro"/>
              <a:buNone/>
              <a:defRPr b="1" sz="1600"/>
            </a:lvl5pPr>
            <a:lvl6pPr indent="-228600" lvl="5" marL="2743200" rtl="0">
              <a:spcBef>
                <a:spcPts val="240"/>
              </a:spcBef>
              <a:spcAft>
                <a:spcPts val="0"/>
              </a:spcAft>
              <a:buSzPts val="1400"/>
              <a:buFont typeface="Souce Sans Pro"/>
              <a:buNone/>
              <a:defRPr b="1" sz="1600"/>
            </a:lvl6pPr>
            <a:lvl7pPr indent="-228600" lvl="6" marL="3200400" rtl="0">
              <a:spcBef>
                <a:spcPts val="240"/>
              </a:spcBef>
              <a:spcAft>
                <a:spcPts val="0"/>
              </a:spcAft>
              <a:buSzPts val="1400"/>
              <a:buFont typeface="Souce Sans Pro"/>
              <a:buNone/>
              <a:defRPr b="1" sz="1600"/>
            </a:lvl7pPr>
            <a:lvl8pPr indent="-228600" lvl="7" marL="3657600" rtl="0">
              <a:spcBef>
                <a:spcPts val="240"/>
              </a:spcBef>
              <a:spcAft>
                <a:spcPts val="0"/>
              </a:spcAft>
              <a:buSzPts val="1400"/>
              <a:buFont typeface="Souce Sans Pro"/>
              <a:buNone/>
              <a:defRPr b="1" sz="1600"/>
            </a:lvl8pPr>
            <a:lvl9pPr indent="-228600" lvl="8" marL="4114800" rtl="0">
              <a:spcBef>
                <a:spcPts val="240"/>
              </a:spcBef>
              <a:spcAft>
                <a:spcPts val="0"/>
              </a:spcAft>
              <a:buSzPts val="1400"/>
              <a:buFont typeface="Souce Sans Pro"/>
              <a:buNone/>
              <a:defRPr b="1" sz="1600"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57200" y="2438399"/>
            <a:ext cx="4040188" cy="3687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400"/>
              </a:spcBef>
              <a:spcAft>
                <a:spcPts val="0"/>
              </a:spcAft>
              <a:buSzPts val="1400"/>
              <a:buChar char="◼"/>
              <a:defRPr sz="2400"/>
            </a:lvl1pPr>
            <a:lvl2pPr indent="-317500" lvl="1" marL="914400" rtl="0">
              <a:spcBef>
                <a:spcPts val="360"/>
              </a:spcBef>
              <a:spcAft>
                <a:spcPts val="0"/>
              </a:spcAft>
              <a:buSzPts val="1400"/>
              <a:buChar char="▪"/>
              <a:defRPr sz="2000"/>
            </a:lvl2pPr>
            <a:lvl3pPr indent="-317500" lvl="2" marL="1371600" rtl="0">
              <a:spcBef>
                <a:spcPts val="320"/>
              </a:spcBef>
              <a:spcAft>
                <a:spcPts val="0"/>
              </a:spcAft>
              <a:buSzPts val="1400"/>
              <a:buChar char="▪"/>
              <a:defRPr sz="1800"/>
            </a:lvl3pPr>
            <a:lvl4pPr indent="-317500" lvl="3" marL="1828800" rtl="0">
              <a:spcBef>
                <a:spcPts val="280"/>
              </a:spcBef>
              <a:spcAft>
                <a:spcPts val="0"/>
              </a:spcAft>
              <a:buSzPts val="1400"/>
              <a:buChar char="▪"/>
              <a:defRPr sz="1600"/>
            </a:lvl4pPr>
            <a:lvl5pPr indent="-317500" lvl="4" marL="2286000" rtl="0">
              <a:spcBef>
                <a:spcPts val="260"/>
              </a:spcBef>
              <a:spcAft>
                <a:spcPts val="0"/>
              </a:spcAft>
              <a:buSzPts val="1400"/>
              <a:buChar char="▪"/>
              <a:defRPr sz="1600"/>
            </a:lvl5pPr>
            <a:lvl6pPr indent="-317500" lvl="5" marL="2743200" rtl="0">
              <a:spcBef>
                <a:spcPts val="240"/>
              </a:spcBef>
              <a:spcAft>
                <a:spcPts val="0"/>
              </a:spcAft>
              <a:buSzPts val="1400"/>
              <a:buChar char="▪"/>
              <a:defRPr sz="1600"/>
            </a:lvl6pPr>
            <a:lvl7pPr indent="-317500" lvl="6" marL="3200400" rtl="0">
              <a:spcBef>
                <a:spcPts val="240"/>
              </a:spcBef>
              <a:spcAft>
                <a:spcPts val="0"/>
              </a:spcAft>
              <a:buSzPts val="1400"/>
              <a:buChar char="▪"/>
              <a:defRPr sz="1600"/>
            </a:lvl7pPr>
            <a:lvl8pPr indent="-317500" lvl="7" marL="3657600" rtl="0">
              <a:spcBef>
                <a:spcPts val="240"/>
              </a:spcBef>
              <a:spcAft>
                <a:spcPts val="0"/>
              </a:spcAft>
              <a:buSzPts val="1400"/>
              <a:buChar char="▪"/>
              <a:defRPr sz="1600"/>
            </a:lvl8pPr>
            <a:lvl9pPr indent="-317500" lvl="8" marL="4114800" rtl="0">
              <a:spcBef>
                <a:spcPts val="240"/>
              </a:spcBef>
              <a:spcAft>
                <a:spcPts val="0"/>
              </a:spcAft>
              <a:buSzPts val="1400"/>
              <a:buChar char="▪"/>
              <a:defRPr sz="1600"/>
            </a:lvl9pPr>
          </a:lstStyle>
          <a:p/>
        </p:txBody>
      </p:sp>
      <p:sp>
        <p:nvSpPr>
          <p:cNvPr id="49" name="Google Shape;49;p6"/>
          <p:cNvSpPr txBox="1"/>
          <p:nvPr>
            <p:ph idx="3" type="body"/>
          </p:nvPr>
        </p:nvSpPr>
        <p:spPr>
          <a:xfrm>
            <a:off x="4645025" y="1722438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ce Sans Pro"/>
              <a:buNone/>
              <a:defRPr b="0" sz="2400">
                <a:solidFill>
                  <a:schemeClr val="dk2"/>
                </a:solidFill>
              </a:defRPr>
            </a:lvl1pPr>
            <a:lvl2pPr indent="-228600" lvl="1" marL="914400" rtl="0">
              <a:spcBef>
                <a:spcPts val="360"/>
              </a:spcBef>
              <a:spcAft>
                <a:spcPts val="0"/>
              </a:spcAft>
              <a:buSzPts val="1400"/>
              <a:buFont typeface="Souce Sans Pro"/>
              <a:buNone/>
              <a:defRPr b="1" sz="2000"/>
            </a:lvl2pPr>
            <a:lvl3pPr indent="-228600" lvl="2" marL="1371600" rtl="0">
              <a:spcBef>
                <a:spcPts val="320"/>
              </a:spcBef>
              <a:spcAft>
                <a:spcPts val="0"/>
              </a:spcAft>
              <a:buSzPts val="1400"/>
              <a:buFont typeface="Souce Sans Pro"/>
              <a:buNone/>
              <a:defRPr b="1" sz="1800"/>
            </a:lvl3pPr>
            <a:lvl4pPr indent="-228600" lvl="3" marL="1828800" rtl="0">
              <a:spcBef>
                <a:spcPts val="280"/>
              </a:spcBef>
              <a:spcAft>
                <a:spcPts val="0"/>
              </a:spcAft>
              <a:buSzPts val="1400"/>
              <a:buFont typeface="Souce Sans Pro"/>
              <a:buNone/>
              <a:defRPr b="1" sz="1600"/>
            </a:lvl4pPr>
            <a:lvl5pPr indent="-228600" lvl="4" marL="2286000" rtl="0">
              <a:spcBef>
                <a:spcPts val="260"/>
              </a:spcBef>
              <a:spcAft>
                <a:spcPts val="0"/>
              </a:spcAft>
              <a:buSzPts val="1400"/>
              <a:buFont typeface="Souce Sans Pro"/>
              <a:buNone/>
              <a:defRPr b="1" sz="1600"/>
            </a:lvl5pPr>
            <a:lvl6pPr indent="-228600" lvl="5" marL="2743200" rtl="0">
              <a:spcBef>
                <a:spcPts val="240"/>
              </a:spcBef>
              <a:spcAft>
                <a:spcPts val="0"/>
              </a:spcAft>
              <a:buSzPts val="1400"/>
              <a:buFont typeface="Souce Sans Pro"/>
              <a:buNone/>
              <a:defRPr b="1" sz="1600"/>
            </a:lvl6pPr>
            <a:lvl7pPr indent="-228600" lvl="6" marL="3200400" rtl="0">
              <a:spcBef>
                <a:spcPts val="240"/>
              </a:spcBef>
              <a:spcAft>
                <a:spcPts val="0"/>
              </a:spcAft>
              <a:buSzPts val="1400"/>
              <a:buFont typeface="Souce Sans Pro"/>
              <a:buNone/>
              <a:defRPr b="1" sz="1600"/>
            </a:lvl7pPr>
            <a:lvl8pPr indent="-228600" lvl="7" marL="3657600" rtl="0">
              <a:spcBef>
                <a:spcPts val="240"/>
              </a:spcBef>
              <a:spcAft>
                <a:spcPts val="0"/>
              </a:spcAft>
              <a:buSzPts val="1400"/>
              <a:buFont typeface="Souce Sans Pro"/>
              <a:buNone/>
              <a:defRPr b="1" sz="1600"/>
            </a:lvl8pPr>
            <a:lvl9pPr indent="-228600" lvl="8" marL="4114800" rtl="0">
              <a:spcBef>
                <a:spcPts val="240"/>
              </a:spcBef>
              <a:spcAft>
                <a:spcPts val="0"/>
              </a:spcAft>
              <a:buSzPts val="1400"/>
              <a:buFont typeface="Souce Sans Pro"/>
              <a:buNone/>
              <a:defRPr b="1" sz="1600"/>
            </a:lvl9pPr>
          </a:lstStyle>
          <a:p/>
        </p:txBody>
      </p:sp>
      <p:sp>
        <p:nvSpPr>
          <p:cNvPr id="50" name="Google Shape;50;p6"/>
          <p:cNvSpPr txBox="1"/>
          <p:nvPr>
            <p:ph idx="4" type="body"/>
          </p:nvPr>
        </p:nvSpPr>
        <p:spPr>
          <a:xfrm>
            <a:off x="4645025" y="2438399"/>
            <a:ext cx="4041775" cy="3687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400"/>
              </a:spcBef>
              <a:spcAft>
                <a:spcPts val="0"/>
              </a:spcAft>
              <a:buSzPts val="1400"/>
              <a:buChar char="◼"/>
              <a:defRPr sz="2400"/>
            </a:lvl1pPr>
            <a:lvl2pPr indent="-317500" lvl="1" marL="914400" rtl="0">
              <a:spcBef>
                <a:spcPts val="360"/>
              </a:spcBef>
              <a:spcAft>
                <a:spcPts val="0"/>
              </a:spcAft>
              <a:buSzPts val="1400"/>
              <a:buChar char="▪"/>
              <a:defRPr sz="2000"/>
            </a:lvl2pPr>
            <a:lvl3pPr indent="-317500" lvl="2" marL="1371600" rtl="0">
              <a:spcBef>
                <a:spcPts val="320"/>
              </a:spcBef>
              <a:spcAft>
                <a:spcPts val="0"/>
              </a:spcAft>
              <a:buSzPts val="1400"/>
              <a:buChar char="▪"/>
              <a:defRPr sz="1800"/>
            </a:lvl3pPr>
            <a:lvl4pPr indent="-317500" lvl="3" marL="1828800" rtl="0">
              <a:spcBef>
                <a:spcPts val="280"/>
              </a:spcBef>
              <a:spcAft>
                <a:spcPts val="0"/>
              </a:spcAft>
              <a:buSzPts val="1400"/>
              <a:buChar char="▪"/>
              <a:defRPr sz="1600"/>
            </a:lvl4pPr>
            <a:lvl5pPr indent="-317500" lvl="4" marL="2286000" rtl="0">
              <a:spcBef>
                <a:spcPts val="260"/>
              </a:spcBef>
              <a:spcAft>
                <a:spcPts val="0"/>
              </a:spcAft>
              <a:buSzPts val="1400"/>
              <a:buChar char="▪"/>
              <a:defRPr sz="1600"/>
            </a:lvl5pPr>
            <a:lvl6pPr indent="-317500" lvl="5" marL="2743200" rtl="0">
              <a:spcBef>
                <a:spcPts val="240"/>
              </a:spcBef>
              <a:spcAft>
                <a:spcPts val="0"/>
              </a:spcAft>
              <a:buSzPts val="1400"/>
              <a:buChar char="▪"/>
              <a:defRPr sz="1600"/>
            </a:lvl6pPr>
            <a:lvl7pPr indent="-317500" lvl="6" marL="3200400" rtl="0">
              <a:spcBef>
                <a:spcPts val="240"/>
              </a:spcBef>
              <a:spcAft>
                <a:spcPts val="0"/>
              </a:spcAft>
              <a:buSzPts val="1400"/>
              <a:buChar char="▪"/>
              <a:defRPr sz="1600"/>
            </a:lvl7pPr>
            <a:lvl8pPr indent="-317500" lvl="7" marL="3657600" rtl="0">
              <a:spcBef>
                <a:spcPts val="240"/>
              </a:spcBef>
              <a:spcAft>
                <a:spcPts val="0"/>
              </a:spcAft>
              <a:buSzPts val="1400"/>
              <a:buChar char="▪"/>
              <a:defRPr sz="1600"/>
            </a:lvl8pPr>
            <a:lvl9pPr indent="-317500" lvl="8" marL="4114800" rtl="0">
              <a:spcBef>
                <a:spcPts val="240"/>
              </a:spcBef>
              <a:spcAft>
                <a:spcPts val="0"/>
              </a:spcAft>
              <a:buSzPts val="1400"/>
              <a:buChar char="▪"/>
              <a:defRPr sz="1600"/>
            </a:lvl9pPr>
          </a:lstStyle>
          <a:p/>
        </p:txBody>
      </p:sp>
      <p:sp>
        <p:nvSpPr>
          <p:cNvPr id="51" name="Google Shape;51;p6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ce Sans Pro"/>
              <a:buNone/>
              <a:defRPr sz="3200" cap="non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ce Sans Pro"/>
              <a:buNone/>
              <a:defRPr sz="3200" cap="non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62" name="Google Shape;62;p8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bg>
      <p:bgPr>
        <a:solidFill>
          <a:schemeClr val="lt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609600" y="304800"/>
            <a:ext cx="586740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400"/>
              </a:spcBef>
              <a:spcAft>
                <a:spcPts val="0"/>
              </a:spcAft>
              <a:buSzPts val="1400"/>
              <a:buChar char="◼"/>
              <a:defRPr sz="3200"/>
            </a:lvl1pPr>
            <a:lvl2pPr indent="-317500" lvl="1" marL="914400" rtl="0">
              <a:spcBef>
                <a:spcPts val="360"/>
              </a:spcBef>
              <a:spcAft>
                <a:spcPts val="0"/>
              </a:spcAft>
              <a:buSzPts val="1400"/>
              <a:buChar char="▪"/>
              <a:defRPr sz="2800"/>
            </a:lvl2pPr>
            <a:lvl3pPr indent="-317500" lvl="2" marL="1371600" rtl="0">
              <a:spcBef>
                <a:spcPts val="320"/>
              </a:spcBef>
              <a:spcAft>
                <a:spcPts val="0"/>
              </a:spcAft>
              <a:buSzPts val="1400"/>
              <a:buChar char="▪"/>
              <a:defRPr sz="2400"/>
            </a:lvl3pPr>
            <a:lvl4pPr indent="-317500" lvl="3" marL="1828800" rtl="0">
              <a:spcBef>
                <a:spcPts val="280"/>
              </a:spcBef>
              <a:spcAft>
                <a:spcPts val="0"/>
              </a:spcAft>
              <a:buSzPts val="1400"/>
              <a:buChar char="▪"/>
              <a:defRPr sz="2000"/>
            </a:lvl4pPr>
            <a:lvl5pPr indent="-317500" lvl="4" marL="2286000" rtl="0">
              <a:spcBef>
                <a:spcPts val="260"/>
              </a:spcBef>
              <a:spcAft>
                <a:spcPts val="0"/>
              </a:spcAft>
              <a:buSzPts val="1400"/>
              <a:buChar char="▪"/>
              <a:defRPr sz="2000"/>
            </a:lvl5pPr>
            <a:lvl6pPr indent="-317500" lvl="5" marL="2743200" rtl="0">
              <a:spcBef>
                <a:spcPts val="240"/>
              </a:spcBef>
              <a:spcAft>
                <a:spcPts val="0"/>
              </a:spcAft>
              <a:buSzPts val="1400"/>
              <a:buChar char="▪"/>
              <a:defRPr sz="2000"/>
            </a:lvl6pPr>
            <a:lvl7pPr indent="-317500" lvl="6" marL="3200400" rtl="0">
              <a:spcBef>
                <a:spcPts val="240"/>
              </a:spcBef>
              <a:spcAft>
                <a:spcPts val="0"/>
              </a:spcAft>
              <a:buSzPts val="1400"/>
              <a:buChar char="▪"/>
              <a:defRPr sz="2000"/>
            </a:lvl7pPr>
            <a:lvl8pPr indent="-317500" lvl="7" marL="3657600" rtl="0">
              <a:spcBef>
                <a:spcPts val="240"/>
              </a:spcBef>
              <a:spcAft>
                <a:spcPts val="0"/>
              </a:spcAft>
              <a:buSzPts val="1400"/>
              <a:buChar char="▪"/>
              <a:defRPr sz="2000"/>
            </a:lvl8pPr>
            <a:lvl9pPr indent="-317500" lvl="8" marL="4114800" rtl="0">
              <a:spcBef>
                <a:spcPts val="240"/>
              </a:spcBef>
              <a:spcAft>
                <a:spcPts val="0"/>
              </a:spcAft>
              <a:buSzPts val="1400"/>
              <a:buChar char="▪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7159752" y="2130552"/>
            <a:ext cx="1673352" cy="28163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ce Sans Pro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rtl="0">
              <a:spcBef>
                <a:spcPts val="360"/>
              </a:spcBef>
              <a:spcAft>
                <a:spcPts val="0"/>
              </a:spcAft>
              <a:buSzPts val="1400"/>
              <a:buFont typeface="Souce Sans Pro"/>
              <a:buNone/>
              <a:defRPr sz="1200"/>
            </a:lvl2pPr>
            <a:lvl3pPr indent="-228600" lvl="2" marL="1371600" rtl="0">
              <a:spcBef>
                <a:spcPts val="320"/>
              </a:spcBef>
              <a:spcAft>
                <a:spcPts val="0"/>
              </a:spcAft>
              <a:buSzPts val="1400"/>
              <a:buFont typeface="Souce Sans Pro"/>
              <a:buNone/>
              <a:defRPr sz="1000"/>
            </a:lvl3pPr>
            <a:lvl4pPr indent="-228600" lvl="3" marL="1828800" rtl="0">
              <a:spcBef>
                <a:spcPts val="280"/>
              </a:spcBef>
              <a:spcAft>
                <a:spcPts val="0"/>
              </a:spcAft>
              <a:buSzPts val="1400"/>
              <a:buFont typeface="Souce Sans Pro"/>
              <a:buNone/>
              <a:defRPr sz="900"/>
            </a:lvl4pPr>
            <a:lvl5pPr indent="-228600" lvl="4" marL="2286000" rtl="0">
              <a:spcBef>
                <a:spcPts val="260"/>
              </a:spcBef>
              <a:spcAft>
                <a:spcPts val="0"/>
              </a:spcAft>
              <a:buSzPts val="1400"/>
              <a:buFont typeface="Souce Sans Pro"/>
              <a:buNone/>
              <a:defRPr sz="900"/>
            </a:lvl5pPr>
            <a:lvl6pPr indent="-228600" lvl="5" marL="2743200" rtl="0">
              <a:spcBef>
                <a:spcPts val="240"/>
              </a:spcBef>
              <a:spcAft>
                <a:spcPts val="0"/>
              </a:spcAft>
              <a:buSzPts val="1400"/>
              <a:buFont typeface="Souce Sans Pro"/>
              <a:buNone/>
              <a:defRPr sz="900"/>
            </a:lvl6pPr>
            <a:lvl7pPr indent="-228600" lvl="6" marL="3200400" rtl="0">
              <a:spcBef>
                <a:spcPts val="240"/>
              </a:spcBef>
              <a:spcAft>
                <a:spcPts val="0"/>
              </a:spcAft>
              <a:buSzPts val="1400"/>
              <a:buFont typeface="Souce Sans Pro"/>
              <a:buNone/>
              <a:defRPr sz="900"/>
            </a:lvl7pPr>
            <a:lvl8pPr indent="-228600" lvl="7" marL="3657600" rtl="0">
              <a:spcBef>
                <a:spcPts val="240"/>
              </a:spcBef>
              <a:spcAft>
                <a:spcPts val="0"/>
              </a:spcAft>
              <a:buSzPts val="1400"/>
              <a:buFont typeface="Souce Sans Pro"/>
              <a:buNone/>
              <a:defRPr sz="900"/>
            </a:lvl8pPr>
            <a:lvl9pPr indent="-228600" lvl="8" marL="4114800" rtl="0">
              <a:spcBef>
                <a:spcPts val="240"/>
              </a:spcBef>
              <a:spcAft>
                <a:spcPts val="0"/>
              </a:spcAft>
              <a:buSzPts val="1400"/>
              <a:buFont typeface="Souce Sans Pro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9"/>
          <p:cNvSpPr txBox="1"/>
          <p:nvPr>
            <p:ph type="title"/>
          </p:nvPr>
        </p:nvSpPr>
        <p:spPr>
          <a:xfrm>
            <a:off x="7159752" y="457200"/>
            <a:ext cx="1675660" cy="167335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bg>
      <p:bgPr>
        <a:solidFill>
          <a:schemeClr val="dk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77" name="Google Shape;77;p10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78" name="Google Shape;78;p10"/>
          <p:cNvSpPr/>
          <p:nvPr>
            <p:ph idx="2" type="pic"/>
          </p:nvPr>
        </p:nvSpPr>
        <p:spPr>
          <a:xfrm>
            <a:off x="152400" y="152400"/>
            <a:ext cx="6705600" cy="65532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/>
          <p:nvPr>
            <p:ph idx="1" type="body"/>
          </p:nvPr>
        </p:nvSpPr>
        <p:spPr>
          <a:xfrm>
            <a:off x="7162800" y="2133600"/>
            <a:ext cx="16764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ce Sans Pro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rtl="0">
              <a:spcBef>
                <a:spcPts val="360"/>
              </a:spcBef>
              <a:spcAft>
                <a:spcPts val="0"/>
              </a:spcAft>
              <a:buSzPts val="1400"/>
              <a:buFont typeface="Souce Sans Pro"/>
              <a:buNone/>
              <a:defRPr sz="1200"/>
            </a:lvl2pPr>
            <a:lvl3pPr indent="-228600" lvl="2" marL="1371600" rtl="0">
              <a:spcBef>
                <a:spcPts val="320"/>
              </a:spcBef>
              <a:spcAft>
                <a:spcPts val="0"/>
              </a:spcAft>
              <a:buSzPts val="1400"/>
              <a:buFont typeface="Souce Sans Pro"/>
              <a:buNone/>
              <a:defRPr sz="1000"/>
            </a:lvl3pPr>
            <a:lvl4pPr indent="-228600" lvl="3" marL="1828800" rtl="0">
              <a:spcBef>
                <a:spcPts val="280"/>
              </a:spcBef>
              <a:spcAft>
                <a:spcPts val="0"/>
              </a:spcAft>
              <a:buSzPts val="1400"/>
              <a:buFont typeface="Souce Sans Pro"/>
              <a:buNone/>
              <a:defRPr sz="900"/>
            </a:lvl4pPr>
            <a:lvl5pPr indent="-228600" lvl="4" marL="2286000" rtl="0">
              <a:spcBef>
                <a:spcPts val="260"/>
              </a:spcBef>
              <a:spcAft>
                <a:spcPts val="0"/>
              </a:spcAft>
              <a:buSzPts val="1400"/>
              <a:buFont typeface="Souce Sans Pro"/>
              <a:buNone/>
              <a:defRPr sz="900"/>
            </a:lvl5pPr>
            <a:lvl6pPr indent="-228600" lvl="5" marL="2743200" rtl="0">
              <a:spcBef>
                <a:spcPts val="240"/>
              </a:spcBef>
              <a:spcAft>
                <a:spcPts val="0"/>
              </a:spcAft>
              <a:buSzPts val="1400"/>
              <a:buFont typeface="Souce Sans Pro"/>
              <a:buNone/>
              <a:defRPr sz="900"/>
            </a:lvl6pPr>
            <a:lvl7pPr indent="-228600" lvl="6" marL="3200400" rtl="0">
              <a:spcBef>
                <a:spcPts val="240"/>
              </a:spcBef>
              <a:spcAft>
                <a:spcPts val="0"/>
              </a:spcAft>
              <a:buSzPts val="1400"/>
              <a:buFont typeface="Souce Sans Pro"/>
              <a:buNone/>
              <a:defRPr sz="900"/>
            </a:lvl7pPr>
            <a:lvl8pPr indent="-228600" lvl="7" marL="3657600" rtl="0">
              <a:spcBef>
                <a:spcPts val="240"/>
              </a:spcBef>
              <a:spcAft>
                <a:spcPts val="0"/>
              </a:spcAft>
              <a:buSzPts val="1400"/>
              <a:buFont typeface="Souce Sans Pro"/>
              <a:buNone/>
              <a:defRPr sz="900"/>
            </a:lvl8pPr>
            <a:lvl9pPr indent="-228600" lvl="8" marL="4114800" rtl="0">
              <a:spcBef>
                <a:spcPts val="240"/>
              </a:spcBef>
              <a:spcAft>
                <a:spcPts val="0"/>
              </a:spcAft>
              <a:buSzPts val="1400"/>
              <a:buFont typeface="Souce Sans Pro"/>
              <a:buNone/>
              <a:defRPr sz="900"/>
            </a:lvl9pPr>
          </a:lstStyle>
          <a:p/>
        </p:txBody>
      </p:sp>
      <p:sp>
        <p:nvSpPr>
          <p:cNvPr id="80" name="Google Shape;80;p10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10"/>
          <p:cNvSpPr txBox="1"/>
          <p:nvPr>
            <p:ph type="title"/>
          </p:nvPr>
        </p:nvSpPr>
        <p:spPr>
          <a:xfrm>
            <a:off x="7162800" y="460248"/>
            <a:ext cx="1676400" cy="167335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ce Sans Pro"/>
              <a:buNone/>
              <a:defRPr b="0" i="0" sz="32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◼"/>
              <a:defRPr b="0" i="0" sz="20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3175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ymbol"/>
              <a:buChar char="▪"/>
              <a:defRPr b="0" i="0" sz="18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3175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ymbol"/>
              <a:buChar char="▪"/>
              <a:defRPr b="0" i="0" sz="16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ymbol"/>
              <a:buChar char="▪"/>
              <a:defRPr b="0" i="0" sz="14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317500" lvl="4" marL="2286000" marR="0" rtl="0" algn="l">
              <a:spcBef>
                <a:spcPts val="26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ymbol"/>
              <a:buChar char="▪"/>
              <a:defRPr b="0" i="0" sz="13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3175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ymbol"/>
              <a:buChar char="▪"/>
              <a:defRPr b="0" i="0" sz="12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3175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ymbol"/>
              <a:buChar char="▪"/>
              <a:defRPr b="0" i="0" sz="12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3175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ymbol"/>
              <a:buChar char="▪"/>
              <a:defRPr b="0" i="0" sz="12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3175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ymbol"/>
              <a:buChar char="▪"/>
              <a:defRPr b="0" i="0" sz="12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7010400" y="2052960"/>
            <a:ext cx="1981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MCNDHS</a:t>
            </a:r>
            <a:endParaRPr/>
          </a:p>
          <a:p>
            <a:pPr indent="0" lvl="0" marL="0" marR="0" rtl="0" algn="l">
              <a:spcBef>
                <a:spcPts val="38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Ms.Eng</a:t>
            </a:r>
            <a:endParaRPr b="0" i="0" sz="1900" u="none" cap="none" strike="noStrike">
              <a:solidFill>
                <a:srgbClr val="FFFFFF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103" name="Google Shape;103;p13"/>
          <p:cNvSpPr txBox="1"/>
          <p:nvPr>
            <p:ph type="title"/>
          </p:nvPr>
        </p:nvSpPr>
        <p:spPr>
          <a:xfrm>
            <a:off x="457200" y="2052960"/>
            <a:ext cx="6324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ce Sans Pro"/>
              <a:buNone/>
            </a:pPr>
            <a:r>
              <a:rPr b="0" i="0" lang="en-US" sz="42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WEB PROGRAMMING</a:t>
            </a:r>
            <a:endParaRPr b="0" i="0" sz="42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380998" y="1719071"/>
            <a:ext cx="8407892" cy="4407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6220" lvl="0" marL="27432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◼"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Before HTML (language for building websites), there was FTP (File Transfer Protocol).</a:t>
            </a:r>
            <a:endParaRPr/>
          </a:p>
          <a:p>
            <a:pPr indent="-236220" lvl="0" marL="27432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◼"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HTML (websites)                       FTP(File sharing)</a:t>
            </a:r>
            <a:endParaRPr/>
          </a:p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381000" y="355846"/>
            <a:ext cx="8381260" cy="10543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THE INTERNET WORKED</a:t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0" y="3143250"/>
            <a:ext cx="2841625" cy="3202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9535" y="2948205"/>
            <a:ext cx="4332724" cy="33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354367" y="1584600"/>
            <a:ext cx="8407893" cy="440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6220" lvl="0" marL="27432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ymbol"/>
              <a:buChar char="◼"/>
            </a:pPr>
            <a:r>
              <a:rPr b="0" i="0" lang="en-US" sz="25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Three checkmarks:</a:t>
            </a:r>
            <a:endParaRPr/>
          </a:p>
          <a:p>
            <a:pPr indent="-77470" lvl="0" marL="27432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ymbo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  <a:p>
            <a:pPr indent="-236220" lvl="0" marL="27432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ymbol"/>
              <a:buChar char="◼"/>
            </a:pPr>
            <a:r>
              <a:rPr b="0" i="0" lang="en-US" sz="25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1)Rules for packaging data.</a:t>
            </a:r>
            <a:endParaRPr/>
          </a:p>
          <a:p>
            <a:pPr indent="-77470" lvl="0" marL="27432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ymbo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  <a:p>
            <a:pPr indent="-77470" lvl="0" marL="27432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ymbo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  <a:p>
            <a:pPr indent="-236220" lvl="0" marL="27432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ymbol"/>
              <a:buChar char="◼"/>
            </a:pPr>
            <a:r>
              <a:rPr b="0" i="0" lang="en-US" sz="25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2) An interconnected network to send the data through.</a:t>
            </a:r>
            <a:endParaRPr/>
          </a:p>
          <a:p>
            <a:pPr indent="-77470" lvl="0" marL="27432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ymbo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  <a:p>
            <a:pPr indent="-7619" lvl="0" marL="4572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  <a:p>
            <a:pPr indent="-236220" lvl="0" marL="27432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ymbol"/>
              <a:buChar char="◼"/>
            </a:pPr>
            <a:r>
              <a:rPr b="0" i="0" lang="en-US" sz="25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3) A route (roadmap) for the data to travel to.</a:t>
            </a:r>
            <a:endParaRPr b="0" i="0" sz="2500" u="none" cap="none" strike="noStrike">
              <a:solidFill>
                <a:schemeClr val="dk2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175" name="Google Shape;175;p23"/>
          <p:cNvSpPr txBox="1"/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ce Sans Pro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HOW DOES THIS HAPPEN?</a:t>
            </a:r>
            <a:endParaRPr b="0" i="0" sz="32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ce Sans Pro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STEP-BY-STEP</a:t>
            </a:r>
            <a:endParaRPr b="0" i="0" sz="32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657412" y="1643529"/>
            <a:ext cx="6439208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All data transfers follows a </a:t>
            </a:r>
            <a:r>
              <a:rPr b="0" i="0" lang="en-US" sz="3600" u="none" cap="none" strike="noStrike">
                <a:solidFill>
                  <a:srgbClr val="FF0000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rule</a:t>
            </a:r>
            <a:r>
              <a:rPr b="0" i="0" lang="en-US" sz="36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This </a:t>
            </a:r>
            <a:r>
              <a:rPr b="0" i="0" lang="en-US" sz="3600" u="none" cap="none" strike="noStrike">
                <a:solidFill>
                  <a:srgbClr val="FF0000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rule</a:t>
            </a:r>
            <a:r>
              <a:rPr b="0" i="0" lang="en-US" sz="36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 is called </a:t>
            </a:r>
            <a:r>
              <a:rPr b="0" i="0" lang="en-US" sz="3600" u="none" cap="none" strike="noStrike">
                <a:solidFill>
                  <a:srgbClr val="008000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HTTP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8000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8000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(Hypertext Transfer </a:t>
            </a:r>
            <a:r>
              <a:rPr b="0" i="0" lang="en-US" sz="3600" u="none" cap="none" strike="noStrike">
                <a:solidFill>
                  <a:srgbClr val="FF0000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Protocol</a:t>
            </a:r>
            <a:r>
              <a:rPr b="0" i="0" lang="en-US" sz="3600" u="none" cap="none" strike="noStrike">
                <a:solidFill>
                  <a:srgbClr val="008000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8000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pic>
        <p:nvPicPr>
          <p:cNvPr descr="Screen Shot 2015-07-08 at 4.05.49 PM.png" id="182" name="Google Shape;1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844" y="4505851"/>
            <a:ext cx="5357285" cy="103134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/>
          <p:nvPr/>
        </p:nvSpPr>
        <p:spPr>
          <a:xfrm>
            <a:off x="1957294" y="4676588"/>
            <a:ext cx="1404471" cy="717177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100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7-08 at 4.42.54 PM.png" id="188" name="Google Shape;18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35" y="0"/>
            <a:ext cx="5753234" cy="656095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5947568" y="2060111"/>
            <a:ext cx="3196431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ouce Sans Pro"/>
              <a:buAutoNum type="arabicParenR"/>
            </a:pPr>
            <a:r>
              <a:rPr b="0" i="0" lang="en-US" sz="25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phone/computer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ouce Sans Pro"/>
              <a:buAutoNum type="arabicParenR"/>
            </a:pPr>
            <a:r>
              <a:rPr b="0" i="0" lang="en-US" sz="25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Point of presence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ouce Sans Pro"/>
              <a:buAutoNum type="arabicParenR"/>
            </a:pPr>
            <a:r>
              <a:rPr b="0" i="0" lang="en-US" sz="25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Network access point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ouce Sans Pro"/>
              <a:buAutoNum type="arabicParenR"/>
            </a:pPr>
            <a:r>
              <a:rPr b="0" i="0" lang="en-US" sz="25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Connect to other nap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ouce Sans Pro"/>
              <a:buAutoNum type="arabicParenR"/>
            </a:pPr>
            <a:r>
              <a:rPr b="0" i="0" lang="en-US" sz="25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Connect to other pop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3447715" y="1595155"/>
            <a:ext cx="5696286" cy="491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6220" lvl="0" marL="27432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Noto Symbol"/>
              <a:buChar char="◼"/>
            </a:pPr>
            <a:r>
              <a:rPr b="0" i="0" lang="en-US" sz="35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Data is sent in “</a:t>
            </a:r>
            <a:r>
              <a:rPr b="0" i="0" lang="en-US" sz="3500" u="none" cap="none" strike="noStrike">
                <a:solidFill>
                  <a:srgbClr val="FF0000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Packets</a:t>
            </a:r>
            <a:r>
              <a:rPr b="0" i="0" lang="en-US" sz="35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”</a:t>
            </a:r>
            <a:endParaRPr/>
          </a:p>
          <a:p>
            <a:pPr indent="-13970" lvl="0" marL="274320" marR="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Noto Symbol"/>
              <a:buNone/>
            </a:pPr>
            <a:r>
              <a:t/>
            </a:r>
            <a:endParaRPr b="0" i="0" sz="3500" u="none" cap="none" strike="noStrike">
              <a:solidFill>
                <a:schemeClr val="dk2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  <a:p>
            <a:pPr indent="-236220" lvl="0" marL="274320" marR="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Noto Symbol"/>
              <a:buChar char="◼"/>
            </a:pPr>
            <a:r>
              <a:rPr b="0" i="0" lang="en-US" sz="35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Along with </a:t>
            </a:r>
            <a:r>
              <a:rPr b="0" i="0" lang="en-US" sz="3500" u="none" cap="none" strike="noStrike">
                <a:solidFill>
                  <a:srgbClr val="008000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instruction </a:t>
            </a:r>
            <a:endParaRPr/>
          </a:p>
          <a:p>
            <a:pPr indent="-7619" lvl="0" marL="45720" marR="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rPr b="0" i="0" lang="en-US" sz="3500" u="none" cap="none" strike="noStrike">
                <a:solidFill>
                  <a:srgbClr val="008000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manual </a:t>
            </a:r>
            <a:r>
              <a:rPr b="0" i="0" lang="en-US" sz="3500" u="none" cap="none" strike="noStrike">
                <a:solidFill>
                  <a:srgbClr val="655450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on how to put the</a:t>
            </a:r>
            <a:endParaRPr/>
          </a:p>
          <a:p>
            <a:pPr indent="-7619" lvl="0" marL="45720" marR="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rPr b="0" i="0" lang="en-US" sz="3500" u="none" cap="none" strike="noStrike">
                <a:solidFill>
                  <a:srgbClr val="655450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data back together</a:t>
            </a:r>
            <a:endParaRPr/>
          </a:p>
          <a:p>
            <a:pPr indent="-7619" lvl="0" marL="45720" marR="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t/>
            </a:r>
            <a:endParaRPr b="0" i="0" sz="3500" u="none" cap="none" strike="noStrike">
              <a:solidFill>
                <a:srgbClr val="008000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195" name="Google Shape;195;p26"/>
          <p:cNvSpPr txBox="1"/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ce Sans Pro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HOW IS DATA PACKAGED?</a:t>
            </a:r>
            <a:endParaRPr b="0" i="0" sz="32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pic>
        <p:nvPicPr>
          <p:cNvPr descr="Screen Shot 2015-07-08 at 4.45.41 PM.png" id="196" name="Google Shape;19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927" y="1595155"/>
            <a:ext cx="3330647" cy="396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ce Sans Pro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THINK OF IT LIKE THIS:</a:t>
            </a:r>
            <a:endParaRPr b="0" i="0" sz="32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pic>
        <p:nvPicPr>
          <p:cNvPr id="202" name="Google Shape;20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115" y="1753032"/>
            <a:ext cx="4166396" cy="253013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4392511" y="1753031"/>
            <a:ext cx="4900565" cy="4324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Packets are like puzzle pieces.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When sending packets you need two things: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ouce Sans Pro"/>
              <a:buAutoNum type="arabicPeriod"/>
            </a:pPr>
            <a:r>
              <a:rPr b="0" i="0" lang="en-US" sz="25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Address (Where are you sending it to?) </a:t>
            </a:r>
            <a:r>
              <a:rPr b="0" i="0" lang="en-US" sz="2500" u="none" cap="none" strike="noStrike">
                <a:solidFill>
                  <a:srgbClr val="FF0000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IP address</a:t>
            </a:r>
            <a:endParaRPr/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ouce Sans Pro"/>
              <a:buNone/>
            </a:pPr>
            <a:r>
              <a:t/>
            </a:r>
            <a:endParaRPr b="0" i="0" sz="2500" u="none" cap="none" strike="noStrike">
              <a:solidFill>
                <a:srgbClr val="FF0000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2. Instructions on how to put the packets together.</a:t>
            </a:r>
            <a:endParaRPr/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ouce Sans Pro"/>
              <a:buNone/>
            </a:pPr>
            <a:r>
              <a:t/>
            </a:r>
            <a:endParaRPr b="0" i="0" sz="2500" u="none" cap="none" strike="noStrike">
              <a:solidFill>
                <a:srgbClr val="655450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6220" lvl="0" marL="27432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oto Symbol"/>
              <a:buChar char="◼"/>
            </a:pPr>
            <a:r>
              <a:rPr b="0" i="0" lang="en-US" sz="30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By using routers.</a:t>
            </a:r>
            <a:endParaRPr b="0" i="0" sz="3000" u="none" cap="none" strike="noStrike">
              <a:solidFill>
                <a:schemeClr val="dk2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209" name="Google Shape;209;p28"/>
          <p:cNvSpPr txBox="1"/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ce Sans Pro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HOW DOES YOUR DATA KNOW WHERE IT IS GOING?</a:t>
            </a:r>
            <a:endParaRPr b="0" i="0" sz="32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2397369"/>
            <a:ext cx="4350629" cy="372911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/>
        </p:nvSpPr>
        <p:spPr>
          <a:xfrm>
            <a:off x="5561484" y="2819099"/>
            <a:ext cx="3227408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Routers make sure your packets go to their right destinations through the internet backbone.</a:t>
            </a:r>
            <a:endParaRPr b="0" i="0" sz="3000" u="none" cap="none" strike="noStrike">
              <a:solidFill>
                <a:schemeClr val="dk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19" lvl="0" marL="4572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1)Structural framework</a:t>
            </a:r>
            <a:endParaRPr/>
          </a:p>
          <a:p>
            <a:pPr indent="-7619" lvl="0" marL="45720" marR="0" rtl="0" algn="l"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2)text</a:t>
            </a:r>
            <a:endParaRPr/>
          </a:p>
          <a:p>
            <a:pPr indent="-7619" lvl="0" marL="45720" marR="0" rtl="0" algn="l"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3)search bar (navigational bar)</a:t>
            </a:r>
            <a:endParaRPr/>
          </a:p>
          <a:p>
            <a:pPr indent="-7619" lvl="0" marL="45720" marR="0" rtl="0" algn="l"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4)images </a:t>
            </a:r>
            <a:endParaRPr/>
          </a:p>
          <a:p>
            <a:pPr indent="-7619" lvl="0" marL="45720" marR="0" rtl="0" algn="l"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5)videos</a:t>
            </a:r>
            <a:endParaRPr/>
          </a:p>
          <a:p>
            <a:pPr indent="-109220" lvl="0" marL="27432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ymbo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217" name="Google Shape;217;p29"/>
          <p:cNvSpPr txBox="1"/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ce Sans Pro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WHAT TAKES PRIORITY?</a:t>
            </a:r>
            <a:endParaRPr b="0" i="0" sz="32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idx="1" type="body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6220" lvl="0" marL="27432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Noto Symbol"/>
              <a:buChar char="◼"/>
            </a:pPr>
            <a:r>
              <a:rPr b="0" i="0" lang="en-US" sz="40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Pick out two webpages and try to document the order the items load.</a:t>
            </a:r>
            <a:endParaRPr/>
          </a:p>
          <a:p>
            <a:pPr indent="-236220" lvl="0" marL="27432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Noto Symbol"/>
              <a:buChar char="◼"/>
            </a:pPr>
            <a:r>
              <a:rPr b="0" i="0" lang="en-US" sz="40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Ask yourself, why do those items load in that particular order?</a:t>
            </a:r>
            <a:endParaRPr/>
          </a:p>
        </p:txBody>
      </p:sp>
      <p:sp>
        <p:nvSpPr>
          <p:cNvPr id="223" name="Google Shape;223;p30"/>
          <p:cNvSpPr txBox="1"/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ce Sans Pro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YOU TRY! (ACTIVITY)</a:t>
            </a:r>
            <a:endParaRPr b="0" i="0" sz="32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6220" lvl="0" marL="27432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ymbol"/>
              <a:buChar char="◼"/>
            </a:pPr>
            <a:r>
              <a:rPr b="0" i="0" lang="en-US" sz="20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Do Now:</a:t>
            </a:r>
            <a:endParaRPr/>
          </a:p>
          <a:p>
            <a:pPr indent="-7619" lvl="0" marL="4572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  <a:p>
            <a:pPr indent="-7619" lvl="0" marL="45720" marR="0" rtl="0" algn="l">
              <a:spcBef>
                <a:spcPts val="88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From the three articles, please find the the:</a:t>
            </a:r>
            <a:endParaRPr/>
          </a:p>
          <a:p>
            <a:pPr indent="-7619" lvl="0" marL="45720" marR="0" rtl="0" algn="l">
              <a:spcBef>
                <a:spcPts val="88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TITLE</a:t>
            </a:r>
            <a:endParaRPr/>
          </a:p>
          <a:p>
            <a:pPr indent="-7619" lvl="0" marL="45720" marR="0" rtl="0" algn="l">
              <a:spcBef>
                <a:spcPts val="88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BODY</a:t>
            </a:r>
            <a:endParaRPr/>
          </a:p>
          <a:p>
            <a:pPr indent="-109220" lvl="0" marL="27432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ymbo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109" name="Google Shape;109;p14"/>
          <p:cNvSpPr txBox="1"/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ce Sans Pro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AIM: HOW DOES THE INTERNET WORK?</a:t>
            </a:r>
            <a:endParaRPr b="0" i="0" sz="32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ce Sans Pro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WHAT IS THE INTERNET?</a:t>
            </a:r>
            <a:endParaRPr b="0" i="0" sz="32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164352" y="1912471"/>
            <a:ext cx="8973355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Easy definition: A system of connected computer devices.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 </a:t>
            </a:r>
            <a:endParaRPr b="0" i="0" sz="2800" u="none" cap="none" strike="noStrike">
              <a:solidFill>
                <a:schemeClr val="dk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2420476" y="2495175"/>
            <a:ext cx="48654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0000FF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INTER</a:t>
            </a:r>
            <a:r>
              <a:rPr b="0" i="0" lang="en-US" sz="7200" u="none" cap="none" strike="noStrike">
                <a:solidFill>
                  <a:srgbClr val="FF0000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NET</a:t>
            </a:r>
            <a:endParaRPr b="0" i="0" sz="7200" u="none" cap="none" strike="noStrike">
              <a:solidFill>
                <a:srgbClr val="FF0000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304736" y="4080005"/>
            <a:ext cx="3050190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interconnected</a:t>
            </a:r>
            <a:endParaRPr b="0" i="0" sz="3500" u="none" cap="none" strike="noStrike">
              <a:solidFill>
                <a:schemeClr val="dk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004193" y="4080005"/>
            <a:ext cx="1787669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Network</a:t>
            </a:r>
            <a:endParaRPr b="0" i="0" sz="3500" u="none" cap="none" strike="noStrike">
              <a:solidFill>
                <a:schemeClr val="dk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cxnSp>
        <p:nvCxnSpPr>
          <p:cNvPr id="119" name="Google Shape;119;p15"/>
          <p:cNvCxnSpPr/>
          <p:nvPr/>
        </p:nvCxnSpPr>
        <p:spPr>
          <a:xfrm flipH="1">
            <a:off x="2973294" y="3695506"/>
            <a:ext cx="403412" cy="562729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0" name="Google Shape;120;p15"/>
          <p:cNvCxnSpPr/>
          <p:nvPr/>
        </p:nvCxnSpPr>
        <p:spPr>
          <a:xfrm>
            <a:off x="5422546" y="3695506"/>
            <a:ext cx="389572" cy="562729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6220" lvl="0" marL="27432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ymbol"/>
              <a:buChar char="◼"/>
            </a:pPr>
            <a:r>
              <a:rPr b="0" i="0" lang="en-US" sz="25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Simply a </a:t>
            </a:r>
            <a:r>
              <a:rPr b="0" i="0" lang="en-US" sz="2500" u="none" cap="none" strike="noStrike">
                <a:solidFill>
                  <a:srgbClr val="FF0000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network of computers </a:t>
            </a:r>
            <a:r>
              <a:rPr b="0" i="0" lang="en-US" sz="2500" u="none" cap="none" strike="noStrike">
                <a:solidFill>
                  <a:srgbClr val="008000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connected together</a:t>
            </a:r>
            <a:r>
              <a:rPr b="0" i="0" lang="en-US" sz="2500" u="none" cap="none" strike="noStrike">
                <a:solidFill>
                  <a:schemeClr val="dk2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.</a:t>
            </a:r>
            <a:endParaRPr b="0" i="0" sz="2500" u="none" cap="none" strike="noStrike">
              <a:solidFill>
                <a:schemeClr val="dk2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126" name="Google Shape;126;p16"/>
          <p:cNvSpPr txBox="1"/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ce Sans Pro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CONCEPT (IDEA)</a:t>
            </a:r>
            <a:endParaRPr b="0" i="0" sz="32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pic>
        <p:nvPicPr>
          <p:cNvPr id="127" name="Google Shape;12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5459" y="2426148"/>
            <a:ext cx="5390778" cy="4025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ce Sans Pro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THIS MEANS</a:t>
            </a:r>
            <a:endParaRPr b="0" i="0" sz="3200" u="none" cap="none" strike="noStrike">
              <a:solidFill>
                <a:schemeClr val="lt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5494" y="2664731"/>
            <a:ext cx="5720977" cy="381398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/>
        </p:nvSpPr>
        <p:spPr>
          <a:xfrm>
            <a:off x="381001" y="1710624"/>
            <a:ext cx="87630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Souce Sans Pro"/>
                <a:ea typeface="Souce Sans Pro"/>
                <a:cs typeface="Souce Sans Pro"/>
                <a:sym typeface="Souce Sans Pro"/>
              </a:rPr>
              <a:t>You can be connected from one part of the world to another</a:t>
            </a:r>
            <a:endParaRPr b="0" i="0" sz="2800" u="none" cap="none" strike="noStrike">
              <a:solidFill>
                <a:schemeClr val="dk1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380998" y="1719071"/>
            <a:ext cx="8407892" cy="4407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6220" lvl="0" marL="27432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ymbol"/>
              <a:buChar char="◼"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ARPA NET </a:t>
            </a: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(PRIVATE, for military, and research)</a:t>
            </a:r>
            <a:endParaRPr/>
          </a:p>
        </p:txBody>
      </p:sp>
      <p:sp>
        <p:nvSpPr>
          <p:cNvPr id="140" name="Google Shape;140;p18"/>
          <p:cNvSpPr txBox="1"/>
          <p:nvPr>
            <p:ph type="title"/>
          </p:nvPr>
        </p:nvSpPr>
        <p:spPr>
          <a:xfrm>
            <a:off x="381000" y="355846"/>
            <a:ext cx="8381260" cy="10543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ARPANET</a:t>
            </a:r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209" y="2761660"/>
            <a:ext cx="5999721" cy="35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380998" y="1719071"/>
            <a:ext cx="8407892" cy="4407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6220" lvl="0" marL="27432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ymbol"/>
              <a:buChar char="◼"/>
            </a:pP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Ethernet (Private: personal, and business)</a:t>
            </a:r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381000" y="355846"/>
            <a:ext cx="8381260" cy="10543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ETHERNET</a:t>
            </a:r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712" y="2405378"/>
            <a:ext cx="6349999" cy="37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380998" y="1719071"/>
            <a:ext cx="8407892" cy="4407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6220" lvl="0" marL="27432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◼"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Internet: (public)</a:t>
            </a:r>
            <a:endParaRPr/>
          </a:p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381000" y="223887"/>
            <a:ext cx="8381260" cy="10543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</a:t>
            </a:r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6007" y="1238345"/>
            <a:ext cx="5454700" cy="54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381000" y="355846"/>
            <a:ext cx="8381260" cy="10543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WHERE DID THE WWW COME FROM?</a:t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381000" y="1765016"/>
            <a:ext cx="838126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World Wide Web (WWW) was created in 1990 by CERN on 30 April 1993, CERN announced that the World Wide Web would be free to use for anyone.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ce Sans Pro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CERN: The European Organization for Nuclear Research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id">
  <a:themeElements>
    <a:clrScheme name="Grid">
      <a:dk1>
        <a:srgbClr val="000000"/>
      </a:dk1>
      <a:lt1>
        <a:srgbClr val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